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790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5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44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0310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617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05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97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26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617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57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71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93177-B981-4F6D-8455-E59CE3D9191A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12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A.E. 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0563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Seletividade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Num circuito elétrico industrial, ao ocorrer uma anomalia no sistema, o fusível que deve atuar deve ser o mais próximo da ocorrência, evitando que muitos equipamentos ou partes do circuito sejam afetados e </a:t>
            </a:r>
            <a:r>
              <a:rPr lang="pt-BR" dirty="0" err="1" smtClean="0"/>
              <a:t>desenergizados</a:t>
            </a:r>
            <a:r>
              <a:rPr lang="pt-BR" dirty="0" smtClean="0"/>
              <a:t>.</a:t>
            </a:r>
          </a:p>
          <a:p>
            <a:r>
              <a:rPr lang="pt-BR" dirty="0" smtClean="0"/>
              <a:t>Nas instalações elétricas onde temos fusíveis em série com fusíveis, o fusível que deve atuar deve ser o mais próximo da ocorrência do curto-circuito.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2637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Seletividade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se garantir essa seletividade, deve-se obedecer os valores fornecidos em catálogo pelo fabricante, sendo que o fusível que está acima é chamado “montante” e abaixo “jusante”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8665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3827884" cy="5523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527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Seletividade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se garantir essa seletividade, deve-se obedecer os valores fornecidos em catálogo pelo fabricante, sendo que o fusível que está acima é chamado “montante” e abaixo “jusante” deve obedecer a seguinte tabela: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5993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1957" cy="6130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013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Durante a partida, os motores elétricos apresentam intensidade de corrente superior à corrente de funcionamento normal com carga. Por mais que tenham sido projetados para suportá-la, poderia ocorrer sobrecarga no circuito de alimentação do motor. Para proteger o circuito do motor em sobrecarga ou curto-circuito, são utilizados dispositivos de seccionamento e proteção.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74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São dispositivos de manobra que permitem o acionamento em carga por possuírem um disparo por molas fazendo com que o movimento dos contatos seja rápido.</a:t>
            </a:r>
          </a:p>
          <a:p>
            <a:r>
              <a:rPr lang="pt-BR" dirty="0" smtClean="0"/>
              <a:t>Além do acionamento rápido, a abertura e o fechamento dos contatos também se dá dentro de uma câmara de extinção de arco especialmente projetada para isto.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7308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Os disjuntores não são apenas dispositivos de comando, pois possuem também elementos de proteção.</a:t>
            </a:r>
          </a:p>
          <a:p>
            <a:r>
              <a:rPr lang="pt-BR" dirty="0" smtClean="0"/>
              <a:t>O relé magnético, utilizado como proteção de curto-circuito, consiste de uma bobina em série com a alimentação, que ao ser percorrido por uma corrente da ordem de 10 vezes a nominal, (valor este que varia com o fabricante e o tipo do disjuntor), cria uma força magnética que vence a ação de uma mola fazendo com que se abra o contato.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0685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Disjuntor- trava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21375"/>
            <a:ext cx="8229600" cy="428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940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Disjuntor- Fixação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48681"/>
            <a:ext cx="82296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553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Hoje em dia deve se tomar cuidado na especificação de disjuntores em circuito de motores, pois existe alguns tipos de disjuntores com relé magnético que opera com 3 vezes a corrente nominal, fazendo com que o mesmo atue indevidamente na partida dos motores, os quais consomem uma corrente de 8 vezes a nominal neste instante.</a:t>
            </a:r>
          </a:p>
          <a:p>
            <a:r>
              <a:rPr lang="pt-BR" dirty="0" smtClean="0"/>
              <a:t>Os disjuntores são dispositivos de comando que devem ser usados para operações com baixa frequência.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6739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acionamentos mais frequentes devem ser usados </a:t>
            </a:r>
            <a:r>
              <a:rPr lang="pt-BR" dirty="0" err="1" smtClean="0"/>
              <a:t>contatores</a:t>
            </a:r>
            <a:r>
              <a:rPr lang="pt-BR" dirty="0" smtClean="0"/>
              <a:t>.</a:t>
            </a:r>
          </a:p>
          <a:p>
            <a:r>
              <a:rPr lang="pt-BR" dirty="0" smtClean="0"/>
              <a:t>Os disjuntores podem também possuir dispositivos de motorização possibilitando o comando remoto.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7854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Disjuntor</a:t>
            </a:r>
            <a:endParaRPr lang="pt-B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835" y="1600200"/>
            <a:ext cx="430433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900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87818"/>
            <a:ext cx="6408712" cy="5830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123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Disjuntor-motor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748464" cy="4827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889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 Motor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São disjuntores termomagnéticos adaptados à proteção e comando de motores utilizados em conjunto com </a:t>
            </a:r>
            <a:r>
              <a:rPr lang="pt-BR" dirty="0" err="1" smtClean="0"/>
              <a:t>contator</a:t>
            </a:r>
            <a:r>
              <a:rPr lang="pt-BR" dirty="0" smtClean="0"/>
              <a:t>, conduzindo corrente em condição normal e interrompendo correntes em condições anormais(curto-circuito e sobrecarga), constituindo-se de um dispositivo de partida de motor.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0614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5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1786731"/>
            <a:ext cx="59817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3392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490</Words>
  <Application>Microsoft Office PowerPoint</Application>
  <PresentationFormat>Apresentação na tela (4:3)</PresentationFormat>
  <Paragraphs>35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A.E. 6</vt:lpstr>
      <vt:lpstr>Seletividade</vt:lpstr>
      <vt:lpstr>Seletividade</vt:lpstr>
      <vt:lpstr>    </vt:lpstr>
      <vt:lpstr>Seletividade</vt:lpstr>
      <vt:lpstr>     </vt:lpstr>
      <vt:lpstr>Disjuntores</vt:lpstr>
      <vt:lpstr>Disjuntor</vt:lpstr>
      <vt:lpstr>Disjuntor</vt:lpstr>
      <vt:lpstr>Disjuntor- trava</vt:lpstr>
      <vt:lpstr>Disjuntor- Fixação</vt:lpstr>
      <vt:lpstr>Disjuntores</vt:lpstr>
      <vt:lpstr>Disjuntores</vt:lpstr>
      <vt:lpstr>Disjuntor</vt:lpstr>
      <vt:lpstr>     </vt:lpstr>
      <vt:lpstr>Disjuntor-motor</vt:lpstr>
      <vt:lpstr>Disjuntor Motor</vt:lpstr>
      <vt:lpstr>ATIVIDADE 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AECIO</dc:creator>
  <cp:lastModifiedBy>AECIO</cp:lastModifiedBy>
  <cp:revision>18</cp:revision>
  <dcterms:created xsi:type="dcterms:W3CDTF">2020-06-08T15:20:45Z</dcterms:created>
  <dcterms:modified xsi:type="dcterms:W3CDTF">2020-07-01T04:04:21Z</dcterms:modified>
</cp:coreProperties>
</file>